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69" r:id="rId9"/>
    <p:sldId id="262" r:id="rId10"/>
    <p:sldId id="263" r:id="rId11"/>
    <p:sldId id="264" r:id="rId12"/>
    <p:sldId id="267" r:id="rId13"/>
    <p:sldId id="271" r:id="rId14"/>
    <p:sldId id="273" r:id="rId15"/>
    <p:sldId id="272" r:id="rId16"/>
    <p:sldId id="26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703316-10D7-4837-AB4B-8793851E466B}" type="datetimeFigureOut">
              <a:rPr lang="en-US" smtClean="0"/>
              <a:t>7/4/2013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A2299C-88B0-408D-80E6-1A7E9B8F9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009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A2299C-88B0-408D-80E6-1A7E9B8F9EA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96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105848B-B360-4206-8BC6-4F89D4DD58EC}" type="datetimeFigureOut">
              <a:rPr lang="en-US" smtClean="0"/>
              <a:t>7/4/2013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CB680C3-A972-4E89-833D-D04B6B1687D1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5848B-B360-4206-8BC6-4F89D4DD58EC}" type="datetimeFigureOut">
              <a:rPr lang="en-US" smtClean="0"/>
              <a:t>7/4/2013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680C3-A972-4E89-833D-D04B6B1687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5848B-B360-4206-8BC6-4F89D4DD58EC}" type="datetimeFigureOut">
              <a:rPr lang="en-US" smtClean="0"/>
              <a:t>7/4/2013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680C3-A972-4E89-833D-D04B6B1687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5848B-B360-4206-8BC6-4F89D4DD58EC}" type="datetimeFigureOut">
              <a:rPr lang="en-US" smtClean="0"/>
              <a:t>7/4/2013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680C3-A972-4E89-833D-D04B6B1687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5848B-B360-4206-8BC6-4F89D4DD58EC}" type="datetimeFigureOut">
              <a:rPr lang="en-US" smtClean="0"/>
              <a:t>7/4/2013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680C3-A972-4E89-833D-D04B6B1687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5848B-B360-4206-8BC6-4F89D4DD58EC}" type="datetimeFigureOut">
              <a:rPr lang="en-US" smtClean="0"/>
              <a:t>7/4/2013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680C3-A972-4E89-833D-D04B6B1687D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5848B-B360-4206-8BC6-4F89D4DD58EC}" type="datetimeFigureOut">
              <a:rPr lang="en-US" smtClean="0"/>
              <a:t>7/4/2013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680C3-A972-4E89-833D-D04B6B1687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5848B-B360-4206-8BC6-4F89D4DD58EC}" type="datetimeFigureOut">
              <a:rPr lang="en-US" smtClean="0"/>
              <a:t>7/4/2013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680C3-A972-4E89-833D-D04B6B1687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5848B-B360-4206-8BC6-4F89D4DD58EC}" type="datetimeFigureOut">
              <a:rPr lang="en-US" smtClean="0"/>
              <a:t>7/4/2013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680C3-A972-4E89-833D-D04B6B1687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5848B-B360-4206-8BC6-4F89D4DD58EC}" type="datetimeFigureOut">
              <a:rPr lang="en-US" smtClean="0"/>
              <a:t>7/4/2013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680C3-A972-4E89-833D-D04B6B1687D1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5848B-B360-4206-8BC6-4F89D4DD58EC}" type="datetimeFigureOut">
              <a:rPr lang="en-US" smtClean="0"/>
              <a:t>7/4/2013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680C3-A972-4E89-833D-D04B6B1687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0105848B-B360-4206-8BC6-4F89D4DD58EC}" type="datetimeFigureOut">
              <a:rPr lang="en-US" smtClean="0"/>
              <a:t>7/4/2013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CB680C3-A972-4E89-833D-D04B6B1687D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5daled2010.wikispaces.com/Photosynthesis+Raps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youtube.com/watch?v=LJ5dAFYbH-s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5daled2010.wikispaces.com/Photosynthesis+Raps" TargetMode="External"/><Relationship Id="rId7" Type="http://schemas.openxmlformats.org/officeDocument/2006/relationships/hyperlink" Target="http://www.youtube.com/watch?v=FEtUu1r8Pe4" TargetMode="External"/><Relationship Id="rId2" Type="http://schemas.openxmlformats.org/officeDocument/2006/relationships/hyperlink" Target="http://teachweb2.wikispaces.com/Blabberiz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labberize.com/" TargetMode="External"/><Relationship Id="rId5" Type="http://schemas.openxmlformats.org/officeDocument/2006/relationships/hyperlink" Target="http://www.youtube.com/watch?v=LJ5dAFYbH-s" TargetMode="External"/><Relationship Id="rId4" Type="http://schemas.openxmlformats.org/officeDocument/2006/relationships/hyperlink" Target="http://edjudo.com/blabberize-make-images-speak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blabberize.co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youtube.com/watch?v=FEtUu1r8Pe4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Blabberize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Susan Henderson</a:t>
            </a:r>
          </a:p>
          <a:p>
            <a:r>
              <a:rPr lang="en-US" dirty="0" smtClean="0"/>
              <a:t>EDUC 5553</a:t>
            </a:r>
            <a:endParaRPr lang="en-US" dirty="0"/>
          </a:p>
        </p:txBody>
      </p:sp>
      <p:pic>
        <p:nvPicPr>
          <p:cNvPr id="1028" name="Picture 4" descr="Orange oval speech bubb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04800"/>
            <a:ext cx="1828801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361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Classroom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Daily Routines</a:t>
            </a:r>
          </a:p>
          <a:p>
            <a:pPr lvl="1"/>
            <a:r>
              <a:rPr lang="en-US" dirty="0" smtClean="0"/>
              <a:t>Today’s news/morning message can be </a:t>
            </a:r>
            <a:r>
              <a:rPr lang="en-US" dirty="0" err="1" smtClean="0"/>
              <a:t>Blabberized</a:t>
            </a:r>
            <a:r>
              <a:rPr lang="en-US" dirty="0" smtClean="0"/>
              <a:t>!</a:t>
            </a:r>
            <a:endParaRPr lang="en-US" dirty="0"/>
          </a:p>
          <a:p>
            <a:r>
              <a:rPr lang="en-US" dirty="0" smtClean="0"/>
              <a:t>Math</a:t>
            </a:r>
          </a:p>
          <a:p>
            <a:pPr lvl="1"/>
            <a:r>
              <a:rPr lang="en-US" dirty="0" smtClean="0"/>
              <a:t>Shapes could describe their attributes (this can be produced by teachers or students)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11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can use an avatar to share a piece of writing or poetry.</a:t>
            </a:r>
          </a:p>
          <a:p>
            <a:r>
              <a:rPr lang="en-US" dirty="0" smtClean="0"/>
              <a:t>A main character from a books can provide a description of the story.</a:t>
            </a:r>
          </a:p>
          <a:p>
            <a:r>
              <a:rPr lang="en-US" dirty="0" smtClean="0"/>
              <a:t>Reader’s Theatre presentations can include a character on the Smart board.</a:t>
            </a:r>
          </a:p>
          <a:p>
            <a:r>
              <a:rPr lang="en-US" dirty="0" smtClean="0"/>
              <a:t>Use a story character to practice reading fluency and expression.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23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Upper Elementary/Middle School Students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http://5daled2010.wikispaces.com/Photosynthesis+Raps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1" y="3048000"/>
            <a:ext cx="2235398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21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School Students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Rewrite a famous speech.</a:t>
            </a:r>
          </a:p>
          <a:p>
            <a:r>
              <a:rPr lang="en-US" dirty="0" smtClean="0"/>
              <a:t>Change the ending of a movie by using your voice on the characters pictures.</a:t>
            </a:r>
          </a:p>
          <a:p>
            <a:r>
              <a:rPr lang="en-US" dirty="0" smtClean="0"/>
              <a:t>Address advertising gimmicks and have junk food wrappers do the speaking.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9243" y="4572000"/>
            <a:ext cx="1680927" cy="178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51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School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http://www.youtube.com/watch?v=LJ5dAFYbH-s</a:t>
            </a:r>
            <a:endParaRPr lang="en-US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124200"/>
            <a:ext cx="4886325" cy="298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263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Applicable for all ages</a:t>
            </a:r>
          </a:p>
          <a:p>
            <a:r>
              <a:rPr lang="en-US" dirty="0" smtClean="0"/>
              <a:t>Easy to use</a:t>
            </a:r>
          </a:p>
          <a:p>
            <a:r>
              <a:rPr lang="en-US" dirty="0" smtClean="0"/>
              <a:t>Fosters creativity</a:t>
            </a:r>
          </a:p>
          <a:p>
            <a:r>
              <a:rPr lang="en-US" dirty="0" smtClean="0"/>
              <a:t>Provides an option for students who are nervous with a live audience</a:t>
            </a:r>
          </a:p>
          <a:p>
            <a:r>
              <a:rPr lang="en-US" dirty="0" smtClean="0"/>
              <a:t>Can be used at home or school</a:t>
            </a:r>
          </a:p>
          <a:p>
            <a:r>
              <a:rPr lang="en-US" dirty="0" smtClean="0"/>
              <a:t>Creates teachable moments for discussing issues such as copyright</a:t>
            </a:r>
          </a:p>
          <a:p>
            <a:endParaRPr lang="en-US" dirty="0" smtClean="0"/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554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057400"/>
            <a:ext cx="6777317" cy="41910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hlinkClick r:id="rId2"/>
              </a:rPr>
              <a:t>http://teachweb2.wikispaces.com/Blabberize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http://5daled2010.wikispaces.com/Photosynthesis+Raps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http://edjudo.com/blabberize-make-images-speak.html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http://www.youtube.com/watch?v=LJ5dAFYbH-s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http://blabberize.com/</a:t>
            </a:r>
            <a:endParaRPr lang="en-US" dirty="0" smtClean="0"/>
          </a:p>
          <a:p>
            <a:r>
              <a:rPr lang="en-US" dirty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www.youtube.com/watch?v=FEtUu1r8Pe4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75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Blabberize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an online application that allows you to speak through a picture.</a:t>
            </a:r>
          </a:p>
          <a:p>
            <a:r>
              <a:rPr lang="en-US" dirty="0" smtClean="0"/>
              <a:t>It is free to sign up and easy to use.</a:t>
            </a:r>
          </a:p>
          <a:p>
            <a:r>
              <a:rPr lang="en-US" dirty="0" smtClean="0"/>
              <a:t>The primary purpose within the classroom would be as motivational tool to have children show what they know.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Let’s See What It Looks Like…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http://blabberize.com/</a:t>
            </a:r>
            <a:endParaRPr lang="en-US" dirty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124200"/>
            <a:ext cx="3124200" cy="221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830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to Create 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 the “Make” tab at the top of screen.</a:t>
            </a:r>
          </a:p>
          <a:p>
            <a:r>
              <a:rPr lang="en-US" dirty="0" smtClean="0"/>
              <a:t>Select a picture to insert and click next</a:t>
            </a:r>
          </a:p>
          <a:p>
            <a:r>
              <a:rPr lang="en-US" dirty="0" smtClean="0"/>
              <a:t>Center the red oval on the mouth.</a:t>
            </a:r>
          </a:p>
          <a:p>
            <a:r>
              <a:rPr lang="en-US" dirty="0" smtClean="0"/>
              <a:t>Move the small green dots onto the mouth to outline the area that you want to move.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270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to Create 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Now move the blue dots between the previous ones to further define the mouth</a:t>
            </a:r>
          </a:p>
          <a:p>
            <a:r>
              <a:rPr lang="en-US" dirty="0" smtClean="0"/>
              <a:t>The large green dot marks the spot where the mouth will drop when speaking so decide how exaggerated you want it to be!</a:t>
            </a:r>
          </a:p>
          <a:p>
            <a:r>
              <a:rPr lang="en-US" dirty="0" smtClean="0"/>
              <a:t>Click the next arrow and choose which sound option you want (record one or choose from file).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33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to Create One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preview and change it as necessary.</a:t>
            </a:r>
          </a:p>
          <a:p>
            <a:r>
              <a:rPr lang="en-US" dirty="0" smtClean="0"/>
              <a:t>When you are satisfied, select OK.</a:t>
            </a:r>
          </a:p>
          <a:p>
            <a:r>
              <a:rPr lang="en-US" dirty="0" smtClean="0"/>
              <a:t>You are now given the option to add more scenes – allowing you to create a mini movie!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65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to Create 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Once you save it you have the option of keeping it private or sharing it.</a:t>
            </a:r>
          </a:p>
          <a:p>
            <a:r>
              <a:rPr lang="en-US" dirty="0"/>
              <a:t>You can copy and paste the URL to email it or copy and paste the provided HTML code to embed </a:t>
            </a:r>
            <a:r>
              <a:rPr lang="en-US" dirty="0" smtClean="0"/>
              <a:t>it on a website, </a:t>
            </a:r>
            <a:r>
              <a:rPr lang="en-US" dirty="0" err="1" smtClean="0"/>
              <a:t>wikki</a:t>
            </a:r>
            <a:r>
              <a:rPr lang="en-US" dirty="0" smtClean="0"/>
              <a:t> or blog.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19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Watch and See…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http://www.youtube.com/watch?v=FEtUu1r8Pe4</a:t>
            </a:r>
            <a:endParaRPr lang="en-US" dirty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200400"/>
            <a:ext cx="4429125" cy="301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309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Classroom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You &amp; Your World Curriculum</a:t>
            </a:r>
          </a:p>
          <a:p>
            <a:pPr lvl="1"/>
            <a:r>
              <a:rPr lang="en-US" dirty="0" smtClean="0"/>
              <a:t>Students can use a talking picture of themselves to share personal information</a:t>
            </a:r>
          </a:p>
          <a:p>
            <a:pPr lvl="1"/>
            <a:r>
              <a:rPr lang="en-US" dirty="0" smtClean="0"/>
              <a:t>They would love to see the teacher take part in this!</a:t>
            </a:r>
          </a:p>
          <a:p>
            <a:pPr lvl="1"/>
            <a:r>
              <a:rPr lang="en-US" dirty="0" smtClean="0"/>
              <a:t>Each student can choose a favorite sport or activity and explain why it is so great.</a:t>
            </a:r>
          </a:p>
          <a:p>
            <a:pPr lvl="1"/>
            <a:r>
              <a:rPr lang="en-US" dirty="0"/>
              <a:t>Use Blabbers to explain concepts (recycle bin can explain the importance of the process).</a:t>
            </a:r>
          </a:p>
          <a:p>
            <a:pPr lvl="1"/>
            <a:r>
              <a:rPr lang="en-US" dirty="0"/>
              <a:t>Foods can indicate their food group and how many servings kids should have.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01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588</TotalTime>
  <Words>535</Words>
  <Application>Microsoft Office PowerPoint</Application>
  <PresentationFormat>On-screen Show (4:3)</PresentationFormat>
  <Paragraphs>71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Austin</vt:lpstr>
      <vt:lpstr>Blabberize</vt:lpstr>
      <vt:lpstr>What is Blabberize</vt:lpstr>
      <vt:lpstr>Let’s See What It Looks Like…</vt:lpstr>
      <vt:lpstr>Steps to Create One</vt:lpstr>
      <vt:lpstr>Steps to Create One</vt:lpstr>
      <vt:lpstr>Steps to Create One</vt:lpstr>
      <vt:lpstr>Steps to Create One</vt:lpstr>
      <vt:lpstr>Watch and See…</vt:lpstr>
      <vt:lpstr>Classroom Applications</vt:lpstr>
      <vt:lpstr>Classroom Applications</vt:lpstr>
      <vt:lpstr>Literacy</vt:lpstr>
      <vt:lpstr>Upper Elementary/Middle School Students</vt:lpstr>
      <vt:lpstr>High School Students</vt:lpstr>
      <vt:lpstr>High School</vt:lpstr>
      <vt:lpstr>Advantages</vt:lpstr>
      <vt:lpstr>References</vt:lpstr>
    </vt:vector>
  </TitlesOfParts>
  <Company>NBDOE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Blabberize</dc:title>
  <dc:creator>Henderson, Susan E. (ASD-N)</dc:creator>
  <cp:lastModifiedBy>Henderson, Susan E. (ASD-N)</cp:lastModifiedBy>
  <cp:revision>23</cp:revision>
  <dcterms:created xsi:type="dcterms:W3CDTF">2013-07-03T18:14:56Z</dcterms:created>
  <dcterms:modified xsi:type="dcterms:W3CDTF">2013-07-04T15:59:40Z</dcterms:modified>
</cp:coreProperties>
</file>